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8A2529-D7AA-452A-95CF-238EEF75645E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184E47-EBD2-4F43-9F26-873E0F215C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763000" cy="14478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en-US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Factors Determining the Climate of India</a:t>
            </a:r>
            <a:endParaRPr lang="en-US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C00000"/>
                </a:solidFill>
              </a:rPr>
              <a:t>Factors related to Location and Relief: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Latitude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The Himalayan Mountains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Distribution of Land and water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Distance from the Sea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Altitude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Rain –bearing Systems and Rainfall Distribution</a:t>
            </a:r>
            <a:endParaRPr lang="en-US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54691"/>
          </a:xfrm>
        </p:spPr>
        <p:txBody>
          <a:bodyPr>
            <a:noAutofit/>
          </a:bodyPr>
          <a:lstStyle/>
          <a:p>
            <a:pPr algn="just"/>
            <a:r>
              <a:rPr lang="en-US" sz="4800" b="1" dirty="0" smtClean="0">
                <a:solidFill>
                  <a:srgbClr val="7030A0"/>
                </a:solidFill>
              </a:rPr>
              <a:t>To understand the differences in local climates of India we need to understand the mechanism of the three factors….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95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Factors Related to Air Pressure and Wind: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algn="just"/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Distribution of air pressure and winds on the surface of the earth</a:t>
            </a:r>
          </a:p>
          <a:p>
            <a:pPr algn="just"/>
            <a:endParaRPr lang="en-US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 algn="just"/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Upper air circulation caused by factors controlling global weather and the inflow of different air masses and jet streams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Inflow of western cyclones generally known as disturbances during the winter season and tropical depressions during the south-west monsoon period into India, creating weather conditions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favourable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to rainfall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114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Factors Determining the Climate of India</vt:lpstr>
      <vt:lpstr>Rain –bearing Systems and Rainfall Distribution</vt:lpstr>
      <vt:lpstr> Factors Related to Air Pressure and Wind:</vt:lpstr>
      <vt:lpstr>Slide 4</vt:lpstr>
      <vt:lpstr>Slide 5</vt:lpstr>
      <vt:lpstr>Slide 6</vt:lpstr>
    </vt:vector>
  </TitlesOfParts>
  <Company>SJC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Determining the Climate of India</dc:title>
  <dc:creator>HISTORY DEPT</dc:creator>
  <cp:lastModifiedBy>HISTORY DEPT</cp:lastModifiedBy>
  <cp:revision>2</cp:revision>
  <dcterms:created xsi:type="dcterms:W3CDTF">2010-12-08T05:08:23Z</dcterms:created>
  <dcterms:modified xsi:type="dcterms:W3CDTF">2010-12-08T05:26:01Z</dcterms:modified>
</cp:coreProperties>
</file>